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3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  <p:sldId id="371" r:id="rId62"/>
    <p:sldId id="413" r:id="rId63"/>
    <p:sldId id="414" r:id="rId64"/>
    <p:sldId id="374" r:id="rId65"/>
    <p:sldId id="375" r:id="rId66"/>
    <p:sldId id="376" r:id="rId67"/>
    <p:sldId id="377" r:id="rId68"/>
    <p:sldId id="378" r:id="rId69"/>
    <p:sldId id="379" r:id="rId70"/>
    <p:sldId id="407" r:id="rId71"/>
    <p:sldId id="408" r:id="rId72"/>
    <p:sldId id="409" r:id="rId73"/>
    <p:sldId id="410" r:id="rId74"/>
    <p:sldId id="415" r:id="rId75"/>
    <p:sldId id="399" r:id="rId76"/>
    <p:sldId id="380" r:id="rId77"/>
    <p:sldId id="400" r:id="rId78"/>
    <p:sldId id="381" r:id="rId79"/>
    <p:sldId id="416" r:id="rId80"/>
    <p:sldId id="417" r:id="rId81"/>
    <p:sldId id="418" r:id="rId82"/>
    <p:sldId id="401" r:id="rId83"/>
    <p:sldId id="382" r:id="rId84"/>
    <p:sldId id="402" r:id="rId85"/>
    <p:sldId id="383" r:id="rId86"/>
    <p:sldId id="384" r:id="rId87"/>
    <p:sldId id="386" r:id="rId88"/>
    <p:sldId id="387" r:id="rId89"/>
    <p:sldId id="419" r:id="rId90"/>
    <p:sldId id="420" r:id="rId91"/>
    <p:sldId id="421" r:id="rId92"/>
    <p:sldId id="422" r:id="rId93"/>
    <p:sldId id="423" r:id="rId94"/>
    <p:sldId id="388" r:id="rId95"/>
    <p:sldId id="424" r:id="rId96"/>
    <p:sldId id="390" r:id="rId97"/>
    <p:sldId id="403" r:id="rId98"/>
    <p:sldId id="391" r:id="rId99"/>
    <p:sldId id="392" r:id="rId100"/>
    <p:sldId id="393" r:id="rId101"/>
    <p:sldId id="425" r:id="rId102"/>
    <p:sldId id="426" r:id="rId103"/>
    <p:sldId id="427" r:id="rId104"/>
    <p:sldId id="394" r:id="rId105"/>
    <p:sldId id="428" r:id="rId106"/>
    <p:sldId id="429" r:id="rId107"/>
    <p:sldId id="404" r:id="rId108"/>
    <p:sldId id="405" r:id="rId109"/>
    <p:sldId id="275" r:id="rId110"/>
    <p:sldId id="281" r:id="rId111"/>
    <p:sldId id="282" r:id="rId112"/>
    <p:sldId id="283" r:id="rId113"/>
    <p:sldId id="284" r:id="rId114"/>
    <p:sldId id="430" r:id="rId115"/>
    <p:sldId id="431" r:id="rId116"/>
    <p:sldId id="432" r:id="rId117"/>
    <p:sldId id="288" r:id="rId118"/>
    <p:sldId id="292" r:id="rId119"/>
    <p:sldId id="406" r:id="rId120"/>
    <p:sldId id="433" r:id="rId121"/>
    <p:sldId id="293" r:id="rId122"/>
  </p:sldIdLst>
  <p:sldSz cx="12192000" cy="6858000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Calibri Light" panose="020F0302020204030204" pitchFamily="34" charset="0"/>
      <p:regular r:id="rId128"/>
      <p:italic r:id="rId129"/>
    </p:embeddedFont>
    <p:embeddedFont>
      <p:font typeface="Cascadia Code Light" panose="020B0609020000020004" pitchFamily="49" charset="0"/>
      <p:regular r:id="rId130"/>
      <p:italic r:id="rId131"/>
    </p:embeddedFont>
    <p:embeddedFont>
      <p:font typeface="Cormorant" panose="020B0604020202020204" charset="-52"/>
      <p:regular r:id="rId132"/>
    </p:embeddedFont>
    <p:embeddedFont>
      <p:font typeface="Menlo" panose="020B0604020202020204" charset="0"/>
      <p:regular r:id="rId1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5" autoAdjust="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153551" y="4521882"/>
            <a:ext cx="9791113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Однотактный и </a:t>
            </a:r>
            <a:r>
              <a:rPr lang="ru-RU" sz="4000" dirty="0" err="1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многотактный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процессоры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3D7ADB-6262-4F44-968A-071572D8CB72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4562"/>
            <a:ext cx="12192000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542559" y="3059942"/>
            <a:ext cx="710677" cy="261901"/>
            <a:chOff x="7431959" y="3969532"/>
            <a:chExt cx="99552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431959" y="3969532"/>
              <a:ext cx="38457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85392" y="2908957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53917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imm_I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" y="1341674"/>
            <a:ext cx="1218236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3928"/>
            <a:ext cx="12191999" cy="52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89522" y="3450350"/>
            <a:ext cx="209184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8561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4526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2" y="6040588"/>
            <a:ext cx="743747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CB98D44-2199-4E93-8E82-2C111218CE00}"/>
              </a:ext>
            </a:extLst>
          </p:cNvPr>
          <p:cNvGrpSpPr/>
          <p:nvPr/>
        </p:nvGrpSpPr>
        <p:grpSpPr>
          <a:xfrm>
            <a:off x="8190881" y="4194234"/>
            <a:ext cx="890485" cy="552426"/>
            <a:chOff x="8190885" y="4194234"/>
            <a:chExt cx="804926" cy="552426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211814"/>
              <a:ext cx="2227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8190885" y="4746659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9858" y="4529990"/>
              <a:ext cx="232820" cy="21667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4529990"/>
              <a:ext cx="21011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73059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5717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188368" y="6043808"/>
            <a:ext cx="819150" cy="106960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172493-4E5E-4C08-8400-B8BED204663E}"/>
              </a:ext>
            </a:extLst>
          </p:cNvPr>
          <p:cNvGrpSpPr/>
          <p:nvPr/>
        </p:nvGrpSpPr>
        <p:grpSpPr>
          <a:xfrm>
            <a:off x="6902048" y="4088595"/>
            <a:ext cx="2204373" cy="456785"/>
            <a:chOff x="6902048" y="4088595"/>
            <a:chExt cx="2128851" cy="456785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211814"/>
              <a:ext cx="25305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6902048" y="4097485"/>
              <a:ext cx="14678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>
              <a:off x="8345309" y="4088595"/>
              <a:ext cx="258147" cy="45678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139" y="4529990"/>
              <a:ext cx="19570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3665" y="4030836"/>
            <a:ext cx="6742133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0F103CC-B87E-4DF3-AF0A-4511FEB852EF}"/>
              </a:ext>
            </a:extLst>
          </p:cNvPr>
          <p:cNvGrpSpPr/>
          <p:nvPr/>
        </p:nvGrpSpPr>
        <p:grpSpPr>
          <a:xfrm>
            <a:off x="9487559" y="3930170"/>
            <a:ext cx="2459563" cy="920437"/>
            <a:chOff x="9475655" y="3930170"/>
            <a:chExt cx="2408370" cy="920437"/>
          </a:xfrm>
        </p:grpSpPr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2AC5A1FF-7BE8-467C-AF45-CB28AB35D07E}"/>
                </a:ext>
              </a:extLst>
            </p:cNvPr>
            <p:cNvCxnSpPr>
              <a:cxnSpLocks/>
            </p:cNvCxnSpPr>
            <p:nvPr/>
          </p:nvCxnSpPr>
          <p:spPr>
            <a:xfrm>
              <a:off x="9678493" y="4834520"/>
              <a:ext cx="162433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44946F90-5B52-4C19-878E-1C6C7F8EB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735" y="3930170"/>
              <a:ext cx="0" cy="91264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CADEB70A-E8D0-46F3-A084-B9864913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475655" y="3930170"/>
              <a:ext cx="2348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87241B78-26C1-4D21-BFD6-992E8FB43078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828" y="4143280"/>
              <a:ext cx="2954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13678EA5-DA0D-456D-9BBB-F411279AB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0463" y="4133950"/>
              <a:ext cx="1" cy="71665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FE0CACAE-F66C-4837-85C7-85FC3F5E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308" y="4030836"/>
              <a:ext cx="285717" cy="11244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4280"/>
            <a:ext cx="12192000" cy="5253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65181"/>
            <a:ext cx="12191999" cy="5253642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851655" y="3452098"/>
            <a:ext cx="2242237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53434" y="4205569"/>
            <a:ext cx="806819" cy="339242"/>
            <a:chOff x="7881986" y="4110252"/>
            <a:chExt cx="858793" cy="34916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21231" y="4110252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70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8171" y="4034266"/>
            <a:ext cx="6742235" cy="1178119"/>
            <a:chOff x="4592946" y="3929629"/>
            <a:chExt cx="7549632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2946" y="4224168"/>
              <a:ext cx="2507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1727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34" y="3932688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50779" y="4538440"/>
            <a:ext cx="21149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46363" y="419364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1458</Words>
  <Application>Microsoft Office PowerPoint</Application>
  <PresentationFormat>Широкоэкранный</PresentationFormat>
  <Paragraphs>530</Paragraphs>
  <Slides>121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121</vt:i4>
      </vt:variant>
    </vt:vector>
  </HeadingPairs>
  <TitlesOfParts>
    <vt:vector size="129" baseType="lpstr">
      <vt:lpstr>Menlo</vt:lpstr>
      <vt:lpstr>Calibri Light</vt:lpstr>
      <vt:lpstr>Calibri</vt:lpstr>
      <vt:lpstr>Cormorant</vt:lpstr>
      <vt:lpstr>HelveticaNeue LT CYR 57 Cond</vt:lpstr>
      <vt:lpstr>Arial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16</cp:revision>
  <dcterms:created xsi:type="dcterms:W3CDTF">2019-10-07T16:25:35Z</dcterms:created>
  <dcterms:modified xsi:type="dcterms:W3CDTF">2025-07-05T14:18:46Z</dcterms:modified>
</cp:coreProperties>
</file>